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7" autoAdjust="0"/>
    <p:restoredTop sz="94660"/>
  </p:normalViewPr>
  <p:slideViewPr>
    <p:cSldViewPr>
      <p:cViewPr>
        <p:scale>
          <a:sx n="88" d="100"/>
          <a:sy n="88" d="100"/>
        </p:scale>
        <p:origin x="-112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7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050E-5C49-4902-B4FD-9B6C07611C25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8C8E-1A5E-46CD-BE9A-0AFE2944B4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569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6F8DD8-0B3D-4D34-BD0E-6183A5AEBC5B}" type="datetimeFigureOut">
              <a:rPr lang="es-CO" smtClean="0"/>
              <a:t>08/04/2014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06C738-A84D-4068-98CE-D6478291D703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BILL GATES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46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6156176" y="2276872"/>
            <a:ext cx="1944216" cy="1080120"/>
          </a:xfrm>
        </p:spPr>
        <p:txBody>
          <a:bodyPr>
            <a:normAutofit fontScale="92500" lnSpcReduction="10000"/>
          </a:bodyPr>
          <a:lstStyle/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MUCHAS GRACIAS POR SU ATENCION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4319786" cy="3600400"/>
          </a:xfrm>
        </p:spPr>
      </p:pic>
    </p:spTree>
    <p:extLst>
      <p:ext uri="{BB962C8B-B14F-4D97-AF65-F5344CB8AC3E}">
        <p14:creationId xmlns:p14="http://schemas.microsoft.com/office/powerpoint/2010/main" val="15385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 rot="10800000" flipV="1">
            <a:off x="1763688" y="3429000"/>
            <a:ext cx="4896544" cy="576064"/>
          </a:xfrm>
        </p:spPr>
        <p:txBody>
          <a:bodyPr>
            <a:noAutofit/>
          </a:bodyPr>
          <a:lstStyle/>
          <a:p>
            <a:pPr algn="l"/>
            <a:r>
              <a:rPr lang="es-CO" sz="1600" dirty="0" smtClean="0">
                <a:latin typeface="Arial" pitchFamily="34" charset="0"/>
                <a:cs typeface="Arial" pitchFamily="34" charset="0"/>
              </a:rPr>
              <a:t>PRESENTADO POR :</a:t>
            </a:r>
          </a:p>
          <a:p>
            <a:pPr algn="l"/>
            <a:r>
              <a:rPr lang="es-CO" sz="1600" dirty="0" smtClean="0">
                <a:latin typeface="Arial" pitchFamily="34" charset="0"/>
                <a:cs typeface="Arial" pitchFamily="34" charset="0"/>
              </a:rPr>
              <a:t>DANIELA VERGARA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400" dirty="0">
                <a:latin typeface="Arial" pitchFamily="34" charset="0"/>
                <a:cs typeface="Arial" pitchFamily="34" charset="0"/>
              </a:rPr>
              <a:t>William Henry Gates </a:t>
            </a:r>
            <a:r>
              <a:rPr lang="es-CO" sz="1400" dirty="0" smtClean="0">
                <a:latin typeface="Arial" pitchFamily="34" charset="0"/>
                <a:cs typeface="Arial" pitchFamily="34" charset="0"/>
              </a:rPr>
              <a:t>III</a:t>
            </a: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/>
          <a:p>
            <a:r>
              <a:rPr lang="es-CO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Empresario estadounidense, nacido en una familia acomodada </a:t>
            </a:r>
            <a:r>
              <a:rPr lang="es-CO" dirty="0">
                <a:latin typeface="Arial" pitchFamily="34" charset="0"/>
                <a:cs typeface="Arial" pitchFamily="34" charset="0"/>
              </a:rPr>
              <a:t> que le proporcionó una educación en centros de elite como la Escuela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de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Lakeside desde  (1967-73</a:t>
            </a:r>
            <a:r>
              <a:rPr lang="es-CO" dirty="0">
                <a:latin typeface="Arial" pitchFamily="34" charset="0"/>
                <a:cs typeface="Arial" pitchFamily="34" charset="0"/>
              </a:rPr>
              <a:t>)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 y la universidad de Harvard en </a:t>
            </a:r>
            <a:r>
              <a:rPr lang="es-CO" dirty="0">
                <a:latin typeface="Arial" pitchFamily="34" charset="0"/>
                <a:cs typeface="Arial" pitchFamily="34" charset="0"/>
              </a:rPr>
              <a:t> (1973-77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).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1" b="15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93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>
          <a:xfrm>
            <a:off x="1259632" y="1052736"/>
            <a:ext cx="6648580" cy="4680520"/>
          </a:xfrm>
        </p:spPr>
      </p:pic>
    </p:spTree>
    <p:extLst>
      <p:ext uri="{BB962C8B-B14F-4D97-AF65-F5344CB8AC3E}">
        <p14:creationId xmlns:p14="http://schemas.microsoft.com/office/powerpoint/2010/main" val="14722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En 1975 se trasladaron a Alburquerque (Nuevo México) para trabajar suministrando a la compañía MITS programas susceptibles de ser utilizados con el primer microordenador, el </a:t>
            </a:r>
            <a:r>
              <a:rPr lang="es-CO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Altaír. 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Microordenadores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dirty="0">
                <a:solidFill>
                  <a:srgbClr val="222222"/>
                </a:solidFill>
                <a:latin typeface="Open Sans"/>
              </a:rPr>
              <a:t> </a:t>
            </a:r>
            <a:r>
              <a:rPr lang="es-CO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su negocio consistía en elaborar programas adaptados a las necesidades de los nuevos microordenadores y ofrecérselos a las empresas fabricantes más baratos que si los hubieran desarrollado ellas mismas. 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3312367" cy="3168352"/>
          </a:xfrm>
        </p:spPr>
      </p:pic>
    </p:spTree>
    <p:extLst>
      <p:ext uri="{BB962C8B-B14F-4D97-AF65-F5344CB8AC3E}">
        <p14:creationId xmlns:p14="http://schemas.microsoft.com/office/powerpoint/2010/main" val="3377451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6" y="1124744"/>
            <a:ext cx="69705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r="9600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1440176"/>
          </a:xfrm>
        </p:spPr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Cuando </a:t>
            </a:r>
            <a:r>
              <a:rPr lang="es-CO" dirty="0">
                <a:latin typeface="Arial" pitchFamily="34" charset="0"/>
                <a:cs typeface="Arial" pitchFamily="34" charset="0"/>
              </a:rPr>
              <a:t>en 1986, Microsoft salió a la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Bolsa.</a:t>
            </a:r>
          </a:p>
          <a:p>
            <a:r>
              <a:rPr lang="es-CO" dirty="0">
                <a:latin typeface="Arial" pitchFamily="34" charset="0"/>
                <a:cs typeface="Arial" pitchFamily="34" charset="0"/>
              </a:rPr>
              <a:t>¿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Que paso? 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5668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619672" y="1988840"/>
            <a:ext cx="2664296" cy="2808312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dirty="0">
                <a:solidFill>
                  <a:srgbClr val="000000"/>
                </a:solidFill>
                <a:latin typeface="Verdana"/>
              </a:rPr>
              <a:t>han seguido llegando innovaciones como las nuevas versiones </a:t>
            </a:r>
            <a:r>
              <a:rPr lang="es-CO" i="1" dirty="0">
                <a:solidFill>
                  <a:srgbClr val="000000"/>
                </a:solidFill>
                <a:latin typeface="Verdana"/>
              </a:rPr>
              <a:t>Windows </a:t>
            </a:r>
            <a:r>
              <a:rPr lang="es-CO" i="1" dirty="0" smtClean="0">
                <a:solidFill>
                  <a:srgbClr val="000000"/>
                </a:solidFill>
                <a:latin typeface="Verdana"/>
              </a:rPr>
              <a:t>3.0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02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191</TotalTime>
  <Words>79</Words>
  <Application>Microsoft Office PowerPoint</Application>
  <PresentationFormat>Presentación en pantalla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Alta costura</vt:lpstr>
      <vt:lpstr>BILL GATES </vt:lpstr>
      <vt:lpstr>Presentación de PowerPoint</vt:lpstr>
      <vt:lpstr>William Henry Gates III</vt:lpstr>
      <vt:lpstr>Presentación de PowerPoint</vt:lpstr>
      <vt:lpstr>Presentación de PowerPoint</vt:lpstr>
      <vt:lpstr>Microordenadores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13</cp:revision>
  <dcterms:created xsi:type="dcterms:W3CDTF">2014-03-26T02:07:24Z</dcterms:created>
  <dcterms:modified xsi:type="dcterms:W3CDTF">2014-04-09T04:27:18Z</dcterms:modified>
</cp:coreProperties>
</file>